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metadata" ContentType="application/binary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jWbYcNJw3OOEz6FvEe4yeXnE+H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customschemas.google.com/relationships/presentationmetadata" Target="metadata"/><Relationship Id="rId10" Type="http://schemas.openxmlformats.org/officeDocument/2006/relationships/slide" Target="slides/slide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r>
              <a:rPr sz="3000" b="1"/>
              <a:t>MedArchive — автоматическая обработка архива прайсов клиник-партнёров</a:t>
            </a:r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r>
              <a:rPr sz="2000"/>
              <a:t>Команда 107</a:t>
            </a:r>
          </a:p>
        </p:txBody>
      </p:sp>
      <p:pic>
        <p:nvPicPr>
          <p:cNvPr id="56" name="Google Shape;5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4356099" cy="744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3736575" y="4670225"/>
            <a:ext cx="2316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Караганда 202</a:t>
            </a:r>
            <a:r>
              <a:rPr lang="ru"/>
              <a:t>6</a:t>
            </a:r>
            <a:r>
              <a:rPr b="0" i="0" lang="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г.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Краткое описание проделанной работы</a:t>
            </a:r>
            <a:endParaRPr/>
          </a:p>
        </p:txBody>
      </p:sp>
      <p:sp>
        <p:nvSpPr>
          <p:cNvPr id="63" name="Google Shape;63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  <a:buSzPts val="1800"/>
              <a:buNone/>
            </a:pPr>
            <a:r>
              <a:rPr b="1" sz="1600">
                <a:solidFill>
                  <a:srgbClr val="FF4713"/>
                </a:solidFill>
              </a:rPr>
              <a:t>Какие ресурсы использованы</a:t>
            </a:r>
            <a:endParaRPr/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Python 3.12, FastAPI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Google Gemini API — распознавание сложных страниц (Vision) и эмбеддинги для нормализации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pdfplumber, PyMuPDF, openpyxl, xlrd, python-docx, RapidFuzz — извлечение по форматам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SQLite (MVP) + схема PostgreSQL/pgvector для продакшна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Docker, Caddy, VPS Selectel (Казахстан) — живой деплой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Статический фронт на Tailwind, reveal.js — презентации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Разработка в связке с ИИ-агентами (Claude Code) — скорость за 48 часов</a:t>
            </a:r>
          </a:p>
          <a:p>
            <a:pPr>
              <a:spcAft>
                <a:spcPts val="400"/>
              </a:spcAft>
            </a:pPr>
            <a:r>
              <a:rPr b="1" sz="1600">
                <a:solidFill>
                  <a:srgbClr val="FF4713"/>
                </a:solidFill>
              </a:rPr>
              <a:t>Какие результаты получили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8 клиник, 10 прайсов разных форматов → 13 782 позиции извлечено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75,7% услуг нормализовано автоматически к справочнику из 1 287 услуг (цель ТЗ ≥70%)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Экран верификации оператора с дообучением (учится на подтверждениях)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Приём архива через интерфейс и авто-забор свежих прайсов из папки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Алерты об изменении цен и экспорт единого каталога в Excel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Всё развёрнуто и работает онлайн: med.secondbrain.tools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Демонстрация прототипа </a:t>
            </a:r>
            <a:endParaRPr/>
          </a:p>
        </p:txBody>
      </p:sp>
      <p:sp>
        <p:nvSpPr>
          <p:cNvPr id="69" name="Google Shape;69;p3"/>
          <p:cNvSpPr txBox="1"/>
          <p:nvPr>
            <p:ph idx="1" type="body"/>
          </p:nvPr>
        </p:nvSpPr>
        <p:spPr>
          <a:xfrm>
            <a:off x="311700" y="1152475"/>
            <a:ext cx="420624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SzPts val="1800"/>
              <a:buNone/>
            </a:pPr>
            <a:r>
              <a:rPr sz="1300">
                <a:solidFill>
                  <a:srgbClr val="14193B"/>
                </a:solidFill>
              </a:rPr>
              <a:t>Прототип развёрнут и работает онлайн: med.secondbrain.tools</a:t>
            </a:r>
            <a:endParaRPr/>
          </a:p>
          <a:p>
            <a:pPr>
              <a:spcAft>
                <a:spcPts val="600"/>
              </a:spcAft>
            </a:pPr>
            <a:r>
              <a:rPr sz="1300">
                <a:solidFill>
                  <a:srgbClr val="14193B"/>
                </a:solidFill>
              </a:rPr>
              <a:t>Поиск услуги → сравнение цен по клиникам, подсветка выгодной и переплаты к медиане</a:t>
            </a:r>
          </a:p>
          <a:p>
            <a:pPr>
              <a:spcAft>
                <a:spcPts val="600"/>
              </a:spcAft>
            </a:pPr>
            <a:r>
              <a:rPr sz="1300">
                <a:solidFill>
                  <a:srgbClr val="14193B"/>
                </a:solidFill>
              </a:rPr>
              <a:t>Админка: дашборд качества, загрузка архива, очередь верификации, авто-загрузка, алерты цен, экспорт</a:t>
            </a:r>
          </a:p>
          <a:p>
            <a:pPr>
              <a:spcAft>
                <a:spcPts val="600"/>
              </a:spcAft>
            </a:pPr>
            <a:r>
              <a:rPr sz="1300">
                <a:solidFill>
                  <a:srgbClr val="14193B"/>
                </a:solidFill>
              </a:rPr>
              <a:t>Документация API (Swagger): med.secondbrain.tools/api/docs</a:t>
            </a:r>
          </a:p>
        </p:txBody>
      </p:sp>
      <p:pic>
        <p:nvPicPr>
          <p:cNvPr id="70" name="Picture 69" descr="shot_comp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71600"/>
            <a:ext cx="4297680" cy="19373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Что умеет система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wrap="square"/>
          <a:lstStyle/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Любой формат на вход: Excel, PDF (в т.ч. сканы и битый текст), DOCX</a:t>
            </a:r>
          </a:p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Нормализация к единому справочнику: коды, точное совпадение, эмбеддинги, нечёткий поиск</a:t>
            </a:r>
          </a:p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Версионирование цен и история, валидация по правилам ТЗ</a:t>
            </a:r>
          </a:p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Поиск и сравнение цен между клиниками, детектор переплаты</a:t>
            </a:r>
          </a:p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Оператор подтверждает спорное — система дообучается</a:t>
            </a:r>
          </a:p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Авто-забор прайсов из папки, алерты об изменении цен, экспорт в Excel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